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95CEBB-54C9-4587-A806-CF7AB2557A4C}" v="103" dt="2024-03-31T04:30:47.3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10" y="7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anda Molina, Marisela" userId="25b8b700-4297-4ac2-8054-aa95dcebbc41" providerId="ADAL" clId="{0195CEBB-54C9-4587-A806-CF7AB2557A4C}"/>
    <pc:docChg chg="undo custSel addSld modSld">
      <pc:chgData name="Miranda Molina, Marisela" userId="25b8b700-4297-4ac2-8054-aa95dcebbc41" providerId="ADAL" clId="{0195CEBB-54C9-4587-A806-CF7AB2557A4C}" dt="2024-03-31T04:30:47.338" v="410" actId="207"/>
      <pc:docMkLst>
        <pc:docMk/>
      </pc:docMkLst>
      <pc:sldChg chg="addSp delSp modSp mod setBg modClrScheme addAnim delAnim delDesignElem chgLayout">
        <pc:chgData name="Miranda Molina, Marisela" userId="25b8b700-4297-4ac2-8054-aa95dcebbc41" providerId="ADAL" clId="{0195CEBB-54C9-4587-A806-CF7AB2557A4C}" dt="2024-03-31T04:30:47.338" v="410" actId="207"/>
        <pc:sldMkLst>
          <pc:docMk/>
          <pc:sldMk cId="1013044191" sldId="256"/>
        </pc:sldMkLst>
        <pc:spChg chg="add del mod ord">
          <ac:chgData name="Miranda Molina, Marisela" userId="25b8b700-4297-4ac2-8054-aa95dcebbc41" providerId="ADAL" clId="{0195CEBB-54C9-4587-A806-CF7AB2557A4C}" dt="2024-03-31T04:24:32.307" v="339" actId="113"/>
          <ac:spMkLst>
            <pc:docMk/>
            <pc:sldMk cId="1013044191" sldId="256"/>
            <ac:spMk id="2" creationId="{566E0806-6226-2A14-E81B-171311D2AC04}"/>
          </ac:spMkLst>
        </pc:spChg>
        <pc:spChg chg="add del mod ord">
          <ac:chgData name="Miranda Molina, Marisela" userId="25b8b700-4297-4ac2-8054-aa95dcebbc41" providerId="ADAL" clId="{0195CEBB-54C9-4587-A806-CF7AB2557A4C}" dt="2024-03-31T04:30:47.338" v="410" actId="207"/>
          <ac:spMkLst>
            <pc:docMk/>
            <pc:sldMk cId="1013044191" sldId="256"/>
            <ac:spMk id="3" creationId="{F3632504-7C87-8B9C-49B0-E0619C72C3FD}"/>
          </ac:spMkLst>
        </pc:spChg>
        <pc:spChg chg="add del mod ord">
          <ac:chgData name="Miranda Molina, Marisela" userId="25b8b700-4297-4ac2-8054-aa95dcebbc41" providerId="ADAL" clId="{0195CEBB-54C9-4587-A806-CF7AB2557A4C}" dt="2024-03-31T04:12:14.787" v="156" actId="700"/>
          <ac:spMkLst>
            <pc:docMk/>
            <pc:sldMk cId="1013044191" sldId="256"/>
            <ac:spMk id="5" creationId="{472729ED-213A-7046-FDCA-BA1D176D0D5C}"/>
          </ac:spMkLst>
        </pc:spChg>
        <pc:spChg chg="add mod">
          <ac:chgData name="Miranda Molina, Marisela" userId="25b8b700-4297-4ac2-8054-aa95dcebbc41" providerId="ADAL" clId="{0195CEBB-54C9-4587-A806-CF7AB2557A4C}" dt="2024-03-31T04:26:17.814" v="356" actId="207"/>
          <ac:spMkLst>
            <pc:docMk/>
            <pc:sldMk cId="1013044191" sldId="256"/>
            <ac:spMk id="7" creationId="{499C77CE-7EDB-2C77-38FB-678ABBFED7BE}"/>
          </ac:spMkLst>
        </pc:spChg>
        <pc:spChg chg="add mod">
          <ac:chgData name="Miranda Molina, Marisela" userId="25b8b700-4297-4ac2-8054-aa95dcebbc41" providerId="ADAL" clId="{0195CEBB-54C9-4587-A806-CF7AB2557A4C}" dt="2024-03-31T04:25:09.183" v="346" actId="207"/>
          <ac:spMkLst>
            <pc:docMk/>
            <pc:sldMk cId="1013044191" sldId="256"/>
            <ac:spMk id="8" creationId="{963C554F-302C-3EC0-FEF2-1C21751358D3}"/>
          </ac:spMkLst>
        </pc:spChg>
        <pc:spChg chg="add del">
          <ac:chgData name="Miranda Molina, Marisela" userId="25b8b700-4297-4ac2-8054-aa95dcebbc41" providerId="ADAL" clId="{0195CEBB-54C9-4587-A806-CF7AB2557A4C}" dt="2024-03-31T04:12:14.007" v="155" actId="26606"/>
          <ac:spMkLst>
            <pc:docMk/>
            <pc:sldMk cId="1013044191" sldId="256"/>
            <ac:spMk id="1028" creationId="{53B021B3-DE93-4AB7-8A18-CF5F1CED88B8}"/>
          </ac:spMkLst>
        </pc:spChg>
        <pc:spChg chg="add del">
          <ac:chgData name="Miranda Molina, Marisela" userId="25b8b700-4297-4ac2-8054-aa95dcebbc41" providerId="ADAL" clId="{0195CEBB-54C9-4587-A806-CF7AB2557A4C}" dt="2024-03-31T04:12:14.007" v="155" actId="26606"/>
          <ac:spMkLst>
            <pc:docMk/>
            <pc:sldMk cId="1013044191" sldId="256"/>
            <ac:spMk id="1029" creationId="{52D502E5-F6B4-4D58-B4AE-FC466FF15EE8}"/>
          </ac:spMkLst>
        </pc:spChg>
        <pc:spChg chg="add del">
          <ac:chgData name="Miranda Molina, Marisela" userId="25b8b700-4297-4ac2-8054-aa95dcebbc41" providerId="ADAL" clId="{0195CEBB-54C9-4587-A806-CF7AB2557A4C}" dt="2024-03-31T04:12:24.307" v="157" actId="26606"/>
          <ac:spMkLst>
            <pc:docMk/>
            <pc:sldMk cId="1013044191" sldId="256"/>
            <ac:spMk id="1031" creationId="{9B7AD9F6-8CE7-4299-8FC6-328F4DCD3FF9}"/>
          </ac:spMkLst>
        </pc:spChg>
        <pc:spChg chg="add del">
          <ac:chgData name="Miranda Molina, Marisela" userId="25b8b700-4297-4ac2-8054-aa95dcebbc41" providerId="ADAL" clId="{0195CEBB-54C9-4587-A806-CF7AB2557A4C}" dt="2024-03-31T04:12:24.307" v="157" actId="26606"/>
          <ac:spMkLst>
            <pc:docMk/>
            <pc:sldMk cId="1013044191" sldId="256"/>
            <ac:spMk id="1033" creationId="{F49775AF-8896-43EE-92C6-83497D6DC56F}"/>
          </ac:spMkLst>
        </pc:spChg>
        <pc:spChg chg="add del">
          <ac:chgData name="Miranda Molina, Marisela" userId="25b8b700-4297-4ac2-8054-aa95dcebbc41" providerId="ADAL" clId="{0195CEBB-54C9-4587-A806-CF7AB2557A4C}" dt="2024-03-31T04:12:14.007" v="155" actId="26606"/>
          <ac:spMkLst>
            <pc:docMk/>
            <pc:sldMk cId="1013044191" sldId="256"/>
            <ac:spMk id="1035" creationId="{9DECDBF4-02B6-4BB4-B65B-B8107AD6A9E8}"/>
          </ac:spMkLst>
        </pc:spChg>
        <pc:spChg chg="add del">
          <ac:chgData name="Miranda Molina, Marisela" userId="25b8b700-4297-4ac2-8054-aa95dcebbc41" providerId="ADAL" clId="{0195CEBB-54C9-4587-A806-CF7AB2557A4C}" dt="2024-03-31T04:12:43.261" v="189" actId="26606"/>
          <ac:spMkLst>
            <pc:docMk/>
            <pc:sldMk cId="1013044191" sldId="256"/>
            <ac:spMk id="1038" creationId="{55666830-9A19-4E01-8505-D6C7F9AC5665}"/>
          </ac:spMkLst>
        </pc:spChg>
        <pc:spChg chg="add del">
          <ac:chgData name="Miranda Molina, Marisela" userId="25b8b700-4297-4ac2-8054-aa95dcebbc41" providerId="ADAL" clId="{0195CEBB-54C9-4587-A806-CF7AB2557A4C}" dt="2024-03-31T04:12:43.261" v="189" actId="26606"/>
          <ac:spMkLst>
            <pc:docMk/>
            <pc:sldMk cId="1013044191" sldId="256"/>
            <ac:spMk id="1040" creationId="{AE9FC877-7FB6-4D22-9988-35420644E202}"/>
          </ac:spMkLst>
        </pc:spChg>
        <pc:spChg chg="add del">
          <ac:chgData name="Miranda Molina, Marisela" userId="25b8b700-4297-4ac2-8054-aa95dcebbc41" providerId="ADAL" clId="{0195CEBB-54C9-4587-A806-CF7AB2557A4C}" dt="2024-03-31T04:12:43.261" v="189" actId="26606"/>
          <ac:spMkLst>
            <pc:docMk/>
            <pc:sldMk cId="1013044191" sldId="256"/>
            <ac:spMk id="1042" creationId="{E41809D1-F12E-46BB-B804-5F209D325E8B}"/>
          </ac:spMkLst>
        </pc:spChg>
        <pc:spChg chg="add del">
          <ac:chgData name="Miranda Molina, Marisela" userId="25b8b700-4297-4ac2-8054-aa95dcebbc41" providerId="ADAL" clId="{0195CEBB-54C9-4587-A806-CF7AB2557A4C}" dt="2024-03-31T04:12:43.261" v="189" actId="26606"/>
          <ac:spMkLst>
            <pc:docMk/>
            <pc:sldMk cId="1013044191" sldId="256"/>
            <ac:spMk id="1044" creationId="{AF2F604E-43BE-4DC3-B983-E071523364F8}"/>
          </ac:spMkLst>
        </pc:spChg>
        <pc:spChg chg="add del">
          <ac:chgData name="Miranda Molina, Marisela" userId="25b8b700-4297-4ac2-8054-aa95dcebbc41" providerId="ADAL" clId="{0195CEBB-54C9-4587-A806-CF7AB2557A4C}" dt="2024-03-31T04:12:43.261" v="189" actId="26606"/>
          <ac:spMkLst>
            <pc:docMk/>
            <pc:sldMk cId="1013044191" sldId="256"/>
            <ac:spMk id="1046" creationId="{08C9B587-E65E-4B52-B37C-ABEBB6E87928}"/>
          </ac:spMkLst>
        </pc:spChg>
        <pc:spChg chg="add del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51" creationId="{0E2F58BF-12E5-4B5A-AD25-4DAAA2742A7B}"/>
          </ac:spMkLst>
        </pc:spChg>
        <pc:spChg chg="add del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53" creationId="{AF2F604E-43BE-4DC3-B983-E071523364F8}"/>
          </ac:spMkLst>
        </pc:spChg>
        <pc:spChg chg="add del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55" creationId="{08C9B587-E65E-4B52-B37C-ABEBB6E87928}"/>
          </ac:spMkLst>
        </pc:spChg>
        <pc:spChg chg="add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57" creationId="{489B7BFD-8F45-4093-AD9C-91B15B0503D9}"/>
          </ac:spMkLst>
        </pc:spChg>
        <pc:spChg chg="add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58" creationId="{4D4C00DC-4DC6-4CD2-9E31-F17E6CEBC5A6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60" creationId="{489B7BFD-8F45-4093-AD9C-91B15B0503D9}"/>
          </ac:spMkLst>
        </pc:spChg>
        <pc:spChg chg="add">
          <ac:chgData name="Miranda Molina, Marisela" userId="25b8b700-4297-4ac2-8054-aa95dcebbc41" providerId="ADAL" clId="{0195CEBB-54C9-4587-A806-CF7AB2557A4C}" dt="2024-03-31T04:23:46.607" v="330" actId="26606"/>
          <ac:spMkLst>
            <pc:docMk/>
            <pc:sldMk cId="1013044191" sldId="256"/>
            <ac:spMk id="1064" creationId="{A499C65A-9B02-4D7F-BD68-CD38D880551F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66" creationId="{7871DA93-90AF-40F3-A1A1-04E16697205B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68" creationId="{4FB204DF-284E-45F6-A017-79A4DF57BCCB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70" creationId="{70616F44-B954-409D-87BC-C69465EDE168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72" creationId="{E16C8D8F-10E9-4498-ABDB-0F923F8B6837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74" creationId="{1E5A83E3-8A11-4492-BB6E-F5F2240316FB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76" creationId="{4D1A5E71-B6B6-486A-8CDC-C7ABD9B903F6}"/>
          </ac:spMkLst>
        </pc:spChg>
        <pc:spChg chg="add del">
          <ac:chgData name="Miranda Molina, Marisela" userId="25b8b700-4297-4ac2-8054-aa95dcebbc41" providerId="ADAL" clId="{0195CEBB-54C9-4587-A806-CF7AB2557A4C}" dt="2024-03-31T04:22:22.968" v="327" actId="26606"/>
          <ac:spMkLst>
            <pc:docMk/>
            <pc:sldMk cId="1013044191" sldId="256"/>
            <ac:spMk id="1078" creationId="{5D981608-D865-4AD7-AC34-A2398EA199DE}"/>
          </ac:spMkLst>
        </pc:spChg>
        <pc:grpChg chg="add">
          <ac:chgData name="Miranda Molina, Marisela" userId="25b8b700-4297-4ac2-8054-aa95dcebbc41" providerId="ADAL" clId="{0195CEBB-54C9-4587-A806-CF7AB2557A4C}" dt="2024-03-31T04:23:46.607" v="330" actId="26606"/>
          <ac:grpSpMkLst>
            <pc:docMk/>
            <pc:sldMk cId="1013044191" sldId="256"/>
            <ac:grpSpMk id="1059" creationId="{66FB5A75-BDE2-4F12-A95B-C48788A7685C}"/>
          </ac:grpSpMkLst>
        </pc:grpChg>
        <pc:grpChg chg="add del">
          <ac:chgData name="Miranda Molina, Marisela" userId="25b8b700-4297-4ac2-8054-aa95dcebbc41" providerId="ADAL" clId="{0195CEBB-54C9-4587-A806-CF7AB2557A4C}" dt="2024-03-31T04:22:22.968" v="327" actId="26606"/>
          <ac:grpSpMkLst>
            <pc:docMk/>
            <pc:sldMk cId="1013044191" sldId="256"/>
            <ac:grpSpMk id="1062" creationId="{FC1BD014-5623-4064-BAFE-A5AAAFB3CE29}"/>
          </ac:grpSpMkLst>
        </pc:grpChg>
        <pc:grpChg chg="add">
          <ac:chgData name="Miranda Molina, Marisela" userId="25b8b700-4297-4ac2-8054-aa95dcebbc41" providerId="ADAL" clId="{0195CEBB-54C9-4587-A806-CF7AB2557A4C}" dt="2024-03-31T04:23:46.607" v="330" actId="26606"/>
          <ac:grpSpMkLst>
            <pc:docMk/>
            <pc:sldMk cId="1013044191" sldId="256"/>
            <ac:grpSpMk id="1063" creationId="{1F4896D7-5AD0-4505-BCCD-82262CFEE2E1}"/>
          </ac:grpSpMkLst>
        </pc:grpChg>
        <pc:grpChg chg="add del">
          <ac:chgData name="Miranda Molina, Marisela" userId="25b8b700-4297-4ac2-8054-aa95dcebbc41" providerId="ADAL" clId="{0195CEBB-54C9-4587-A806-CF7AB2557A4C}" dt="2024-03-31T04:22:22.968" v="327" actId="26606"/>
          <ac:grpSpMkLst>
            <pc:docMk/>
            <pc:sldMk cId="1013044191" sldId="256"/>
            <ac:grpSpMk id="1080" creationId="{FB9739EB-7F66-433D-841F-AB3CD18700B7}"/>
          </ac:grpSpMkLst>
        </pc:grpChg>
        <pc:picChg chg="add mod">
          <ac:chgData name="Miranda Molina, Marisela" userId="25b8b700-4297-4ac2-8054-aa95dcebbc41" providerId="ADAL" clId="{0195CEBB-54C9-4587-A806-CF7AB2557A4C}" dt="2024-03-31T04:05:48.346" v="12" actId="14100"/>
          <ac:picMkLst>
            <pc:docMk/>
            <pc:sldMk cId="1013044191" sldId="256"/>
            <ac:picMk id="4" creationId="{040E31B6-1BA3-F814-8053-5691D2F70A32}"/>
          </ac:picMkLst>
        </pc:picChg>
        <pc:picChg chg="add mod">
          <ac:chgData name="Miranda Molina, Marisela" userId="25b8b700-4297-4ac2-8054-aa95dcebbc41" providerId="ADAL" clId="{0195CEBB-54C9-4587-A806-CF7AB2557A4C}" dt="2024-03-31T04:28:17.733" v="367" actId="1076"/>
          <ac:picMkLst>
            <pc:docMk/>
            <pc:sldMk cId="1013044191" sldId="256"/>
            <ac:picMk id="10" creationId="{6A49DB61-FFA9-3465-69AD-284DFCCA460B}"/>
          </ac:picMkLst>
        </pc:picChg>
        <pc:picChg chg="add mod ord">
          <ac:chgData name="Miranda Molina, Marisela" userId="25b8b700-4297-4ac2-8054-aa95dcebbc41" providerId="ADAL" clId="{0195CEBB-54C9-4587-A806-CF7AB2557A4C}" dt="2024-03-31T04:29:56.172" v="396" actId="732"/>
          <ac:picMkLst>
            <pc:docMk/>
            <pc:sldMk cId="1013044191" sldId="256"/>
            <ac:picMk id="1026" creationId="{D9672CF0-8AAE-70F3-45FA-5A64EC1CFA82}"/>
          </ac:picMkLst>
        </pc:picChg>
      </pc:sldChg>
      <pc:sldChg chg="addSp delSp modSp new mod">
        <pc:chgData name="Miranda Molina, Marisela" userId="25b8b700-4297-4ac2-8054-aa95dcebbc41" providerId="ADAL" clId="{0195CEBB-54C9-4587-A806-CF7AB2557A4C}" dt="2024-03-31T04:29:30.764" v="392" actId="1076"/>
        <pc:sldMkLst>
          <pc:docMk/>
          <pc:sldMk cId="1532784065" sldId="257"/>
        </pc:sldMkLst>
        <pc:spChg chg="mod">
          <ac:chgData name="Miranda Molina, Marisela" userId="25b8b700-4297-4ac2-8054-aa95dcebbc41" providerId="ADAL" clId="{0195CEBB-54C9-4587-A806-CF7AB2557A4C}" dt="2024-03-31T04:29:12.459" v="385" actId="20577"/>
          <ac:spMkLst>
            <pc:docMk/>
            <pc:sldMk cId="1532784065" sldId="257"/>
            <ac:spMk id="2" creationId="{994ED962-C790-4039-D110-E9224EFAEA0F}"/>
          </ac:spMkLst>
        </pc:spChg>
        <pc:spChg chg="del">
          <ac:chgData name="Miranda Molina, Marisela" userId="25b8b700-4297-4ac2-8054-aa95dcebbc41" providerId="ADAL" clId="{0195CEBB-54C9-4587-A806-CF7AB2557A4C}" dt="2024-03-31T04:09:37.916" v="138" actId="478"/>
          <ac:spMkLst>
            <pc:docMk/>
            <pc:sldMk cId="1532784065" sldId="257"/>
            <ac:spMk id="3" creationId="{F81AD784-D78B-DD01-77DD-7F79559E028D}"/>
          </ac:spMkLst>
        </pc:spChg>
        <pc:spChg chg="add mod">
          <ac:chgData name="Miranda Molina, Marisela" userId="25b8b700-4297-4ac2-8054-aa95dcebbc41" providerId="ADAL" clId="{0195CEBB-54C9-4587-A806-CF7AB2557A4C}" dt="2024-03-31T04:29:18.987" v="388" actId="1076"/>
          <ac:spMkLst>
            <pc:docMk/>
            <pc:sldMk cId="1532784065" sldId="257"/>
            <ac:spMk id="5" creationId="{A74A9E70-AB3F-EBFC-5D12-2A7D5F23FDC7}"/>
          </ac:spMkLst>
        </pc:spChg>
        <pc:picChg chg="add del mod">
          <ac:chgData name="Miranda Molina, Marisela" userId="25b8b700-4297-4ac2-8054-aa95dcebbc41" providerId="ADAL" clId="{0195CEBB-54C9-4587-A806-CF7AB2557A4C}" dt="2024-03-31T04:29:21.298" v="389" actId="21"/>
          <ac:picMkLst>
            <pc:docMk/>
            <pc:sldMk cId="1532784065" sldId="257"/>
            <ac:picMk id="6" creationId="{5CB6E76E-60E5-BB25-DCE2-CAD359AA7067}"/>
          </ac:picMkLst>
        </pc:picChg>
        <pc:picChg chg="add del mod">
          <ac:chgData name="Miranda Molina, Marisela" userId="25b8b700-4297-4ac2-8054-aa95dcebbc41" providerId="ADAL" clId="{0195CEBB-54C9-4587-A806-CF7AB2557A4C}" dt="2024-03-31T04:29:06.794" v="374" actId="478"/>
          <ac:picMkLst>
            <pc:docMk/>
            <pc:sldMk cId="1532784065" sldId="257"/>
            <ac:picMk id="7" creationId="{C2439F1D-BF06-89A0-098D-ADF5497F91F0}"/>
          </ac:picMkLst>
        </pc:picChg>
        <pc:picChg chg="add mod">
          <ac:chgData name="Miranda Molina, Marisela" userId="25b8b700-4297-4ac2-8054-aa95dcebbc41" providerId="ADAL" clId="{0195CEBB-54C9-4587-A806-CF7AB2557A4C}" dt="2024-03-31T04:29:30.764" v="392" actId="1076"/>
          <ac:picMkLst>
            <pc:docMk/>
            <pc:sldMk cId="1532784065" sldId="257"/>
            <ac:picMk id="8" creationId="{6FC53F38-C71A-5FCA-FE88-24D533B75BDE}"/>
          </ac:picMkLst>
        </pc:picChg>
      </pc:sldChg>
    </pc:docChg>
  </pc:docChgLst>
</pc:chgInfo>
</file>

<file path=ppt/media/image1.png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38DA3-5569-D2FB-EAD9-49134C877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6D09CA-BD57-8B51-B443-7215A8FA5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C6E41-0BA0-9C13-8A4B-4FA0452BC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55DE5-F019-E66E-0923-57FEEFB52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84792-E280-9A3F-491A-592DB9F54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181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C995C-B321-07EA-2996-72F261C11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00C84C-B289-C9AA-559B-840D7E13F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45203-1D2C-5A91-156E-B7C5347FC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360AD-8CA3-0F51-1CC5-1199A529B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ABA97-D485-8D05-27B7-2F98B38ED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90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1A198A-7F79-514B-A5D3-22C0B13959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089DAD-C768-CA3D-98BF-5637C5004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605E-51A1-6D85-9082-131620204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BACA4-AF4A-E416-C5E6-61D82A278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42068-E335-CCEB-F8FE-7EB599B35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16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DAF1-81E1-B3BC-A157-58BCA26C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C4DF0-8B1D-A652-7723-84D657251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13AEF-2722-9095-10F7-1DA760E21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7D409-A5BB-BB83-4BED-427BD1277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1EE14-1BB7-B6EB-F204-16B89DA56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57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418A8-98C0-8D55-3E96-9E28C581F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FA692-515C-B552-C259-5F9633A84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D2232-C6E2-E145-0B8F-694B0F299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A91CE-AB6E-CDE1-54DE-7AFBE7FC0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E4F89A-F88A-56BD-5D82-1E913AD07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27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10820-BDAB-8475-3534-95D168C1F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5DDB0-C6BA-FC25-3726-C8FF3A6EBD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28CC6-3479-F954-F9D1-357C52EF8A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8D14A0-91D3-26A2-07A0-7839BD0CE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F0432-A2B0-F907-4FB9-CB67B3F7F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D34A1-3DD0-A94B-6A97-04A71703E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74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724E1-B791-A064-227F-F6062108C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55EBF-680D-2A78-88B6-4384C4DA2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D8D9C-CD89-00DC-0E87-23CE02D577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881165-9B68-1813-EE7C-E8D40BE0E2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74FCEF-B5B9-4756-0F9E-026C1B9BCB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8147A8-8FA2-1616-EDB5-DF866E4C0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06A6F6-0AE2-5F80-86DC-78CEC7B25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53577-4990-7951-0115-C86327171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988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68CCF-EAAE-56D5-1D9A-D2B6EB42A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3E3AAA-EE21-A2CE-45A9-B53597AFD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D1081-CB14-5C94-6730-1F9726CE1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432B2E-4796-84B0-D9F5-CE260C91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7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E7D009-F4FA-3110-6CDC-754274A30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288EF5-8CE0-10BF-D137-6FF63EDA5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405A0-85EC-8C4C-E4B8-68A50A23B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99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F22D4-081B-41E9-1303-7517FDA5C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863B6-B24F-8CA2-9910-5816E8C2E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4BDF78-76C8-F533-590F-062E5ABE9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4DA51-6B04-659D-30DC-E5296E47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C770F9-3DDE-DF35-5D27-A2B805518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0D03B-C4AC-1C3F-9CD3-9F3BEB3A2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16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C1BA6-5D40-374D-9281-23C8F1000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59FAE8-9DCA-D8AA-F124-18848B4649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F3B784-01CD-8DA9-DEB6-0B586A46E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F061F-80C0-BF06-5323-85230E24D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DA5BC5-EC07-C8DC-B0CB-0428C6832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7F35F-47A5-44CC-1888-56CA6B4ED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60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481331-A64D-5216-CD88-66EAEB0CB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DA109-7AE8-E22C-917E-7E5B0B0D64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0586A-0948-A1F0-A53E-9EBDE58130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DEFCB5-2288-4E92-97FD-47477F12A255}" type="datetimeFigureOut">
              <a:rPr lang="en-US" smtClean="0"/>
              <a:t>3/31/2024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3671F-37DC-78B5-1AFD-916829AF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3819E-50DB-0CC3-BD84-689066CE1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356C75-41F6-4B67-B5F0-E3A6D66884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00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kaggle.com/datasets/mexwell/boat-price-prediction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charterworld.com/index.html?sub=gallery&amp;image=9722.2fd64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5000"/>
            <a:lumOff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Rectangle 1056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10"/>
            <a:ext cx="12192000" cy="6862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E0806-6226-2A14-E81B-171311D2A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311524"/>
            <a:ext cx="3555916" cy="2683002"/>
          </a:xfrm>
        </p:spPr>
        <p:txBody>
          <a:bodyPr>
            <a:normAutofit/>
          </a:bodyPr>
          <a:lstStyle/>
          <a:p>
            <a:pPr algn="l"/>
            <a:r>
              <a:rPr lang="en-US" sz="5400" b="1" dirty="0">
                <a:solidFill>
                  <a:schemeClr val="bg1"/>
                </a:solidFill>
              </a:rPr>
              <a:t>Boat Sale Price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632504-7C87-8B9C-49B0-E0619C72C3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3112609"/>
            <a:ext cx="3630558" cy="628571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Gabe Corridor, Josh Schrock, Marisela Miranda, </a:t>
            </a:r>
            <a:r>
              <a:rPr lang="en-US" sz="2000" b="1" dirty="0">
                <a:solidFill>
                  <a:schemeClr val="accent2"/>
                </a:solidFill>
              </a:rPr>
              <a:t>Other</a:t>
            </a:r>
            <a:r>
              <a:rPr lang="en-US" sz="2000" dirty="0">
                <a:solidFill>
                  <a:schemeClr val="accent2"/>
                </a:solidFill>
              </a:rPr>
              <a:t>?</a:t>
            </a:r>
          </a:p>
        </p:txBody>
      </p:sp>
      <p:sp>
        <p:nvSpPr>
          <p:cNvPr id="1058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064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1059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63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99C77CE-7EDB-2C77-38FB-678ABBFED7BE}"/>
              </a:ext>
            </a:extLst>
          </p:cNvPr>
          <p:cNvSpPr txBox="1"/>
          <p:nvPr/>
        </p:nvSpPr>
        <p:spPr>
          <a:xfrm>
            <a:off x="735703" y="5546202"/>
            <a:ext cx="3765638" cy="10002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https://www.kaggle.com/datasets/mexwell/boat-price-prediction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>
              <a:spcAft>
                <a:spcPts val="600"/>
              </a:spcAft>
            </a:pP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3C554F-302C-3EC0-FEF2-1C21751358D3}"/>
              </a:ext>
            </a:extLst>
          </p:cNvPr>
          <p:cNvSpPr txBox="1"/>
          <p:nvPr/>
        </p:nvSpPr>
        <p:spPr>
          <a:xfrm>
            <a:off x="735702" y="4138921"/>
            <a:ext cx="42389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Analysis of boat size, make, &amp; model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20,000 x 26 Dataset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/>
                </a:solidFill>
              </a:rPr>
              <a:t>Regression</a:t>
            </a:r>
          </a:p>
        </p:txBody>
      </p:sp>
      <p:pic>
        <p:nvPicPr>
          <p:cNvPr id="1026" name="Picture 2" descr="A large white boat on water&#10;&#10;Description automatically generated">
            <a:extLst>
              <a:ext uri="{FF2B5EF4-FFF2-40B4-BE49-F238E27FC236}">
                <a16:creationId xmlns:a16="http://schemas.microsoft.com/office/drawing/2014/main" id="{D9672CF0-8AAE-70F3-45FA-5A64EC1CFA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0" r="-495" b="-2"/>
          <a:stretch/>
        </p:blipFill>
        <p:spPr bwMode="auto">
          <a:xfrm>
            <a:off x="5653781" y="-4210"/>
            <a:ext cx="9371417" cy="6846086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noFill/>
          <a:ln w="254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phic 9" descr="Cruise ship with solid fill">
            <a:extLst>
              <a:ext uri="{FF2B5EF4-FFF2-40B4-BE49-F238E27FC236}">
                <a16:creationId xmlns:a16="http://schemas.microsoft.com/office/drawing/2014/main" id="{6A49DB61-FFA9-3465-69AD-284DFCCA46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25157" y="752320"/>
            <a:ext cx="1089543" cy="108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044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D962-C790-4039-D110-E9224EFA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Link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4A9E70-AB3F-EBFC-5D12-2A7D5F23FDC7}"/>
              </a:ext>
            </a:extLst>
          </p:cNvPr>
          <p:cNvSpPr txBox="1"/>
          <p:nvPr/>
        </p:nvSpPr>
        <p:spPr>
          <a:xfrm>
            <a:off x="701241" y="1898777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https://www.charterworld.com/index.html?sub=gallery&amp;image=9722.2fd64</a:t>
            </a:r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C53F38-C71A-5FCA-FE88-24D533B75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040" y="1350183"/>
            <a:ext cx="5694070" cy="415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784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63</Words>
  <Application>Microsoft Office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Boat Sale Price Prediction</vt:lpstr>
      <vt:lpstr>Image 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Miranda Molina, Marisela</dc:creator>
  <cp:lastModifiedBy>Miranda Molina, Marisela</cp:lastModifiedBy>
  <cp:revision>1</cp:revision>
  <dcterms:created xsi:type="dcterms:W3CDTF">2024-03-31T04:02:31Z</dcterms:created>
  <dcterms:modified xsi:type="dcterms:W3CDTF">2024-03-31T04:30:52Z</dcterms:modified>
</cp:coreProperties>
</file>

<file path=docProps/thumbnail.jpeg>
</file>